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600" b="1"/>
              <a:t>NOSK.LIFE Learner Guide</a:t>
            </a:r>
          </a:p>
          <a:p>
            <a:r>
              <a:rPr sz="1800"/>
              <a:t>How every course works (updated 26 October 2026)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737360"/>
            <a:ext cx="109728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/>
              <a:t>1. Study the module's lessons or chapters.</a:t>
            </a:r>
          </a:p>
          <a:p>
            <a:r>
              <a:rPr sz="1800"/>
              <a:t>2. Take the module quiz or checkpoint. It is graded automatically on the server.</a:t>
            </a:r>
          </a:p>
          <a:p>
            <a:r>
              <a:rPr sz="1800"/>
              <a:t>3. Pass mark: at least 75%, rounded up to whole questions (3 of 4, 4 of 5, 6 of 8).</a:t>
            </a:r>
          </a:p>
          <a:p>
            <a:r>
              <a:rPr sz="1800"/>
              <a:t>4. Passing the quiz completes the module and opens the next module straight away.</a:t>
            </a:r>
          </a:p>
          <a:p>
            <a:r>
              <a:rPr sz="1800"/>
              <a:t>5. After every required quiz is passed, take the final assessment.</a:t>
            </a:r>
          </a:p>
          <a:p>
            <a:r>
              <a:rPr sz="1800"/>
              <a:t>6. Pass the final and claim your self-study completion certificate.</a:t>
            </a:r>
          </a:p>
          <a:p>
            <a:r>
              <a:rPr sz="1800"/>
              <a:t>The same steps apply to every course: Garment Ed, GARMENT TECH Ed, GarmentEd 360,</a:t>
            </a:r>
          </a:p>
          <a:p>
            <a:r>
              <a:rPr sz="1800"/>
              <a:t>Lean Six Sigma Black Belt, Garment Business Excellence and both Quality Academy courses.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600" b="1"/>
              <a:t>Quizzes and retries</a:t>
            </a:r>
          </a:p>
          <a:p>
            <a:r>
              <a:rPr sz="1800"/>
              <a:t>What counts and what does not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737360"/>
            <a:ext cx="109728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/>
              <a:t>Answer every question, then check your answers. You see your score and explanations.</a:t>
            </a:r>
          </a:p>
          <a:p>
            <a:r>
              <a:rPr sz="1800"/>
              <a:t>Not passed yet? Review the explanations and try again. The next module stays locked</a:t>
            </a:r>
          </a:p>
          <a:p>
            <a:r>
              <a:rPr sz="1800"/>
              <a:t>until the quiz is passed. Your passing result is kept; a later lower score never removes it.</a:t>
            </a:r>
          </a:p>
          <a:p>
            <a:r>
              <a:rPr sz="1800"/>
              <a:t>Practice questions inside lessons help you study but are not part of the certificate.</a:t>
            </a:r>
          </a:p>
          <a:p>
            <a:r>
              <a:rPr sz="1800"/>
              <a:t>Reading a lesson or watching a module video does not count as passing a step.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600" b="1"/>
              <a:t>Optional trainer review</a:t>
            </a:r>
          </a:p>
          <a:p>
            <a:r>
              <a:rPr sz="1800"/>
              <a:t>Capstones, written assignments and practicals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737360"/>
            <a:ext cx="109728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/>
              <a:t>These are optional. You only send work for review when you choose to submit it.</a:t>
            </a:r>
          </a:p>
          <a:p>
            <a:r>
              <a:rPr sz="1800"/>
              <a:t>Drafts stay private to you and are never submitted automatically.</a:t>
            </a:r>
          </a:p>
          <a:p>
            <a:r>
              <a:rPr sz="1800"/>
              <a:t>'Waiting for review' or 'revision requested' never blocks the next module,</a:t>
            </a:r>
          </a:p>
          <a:p>
            <a:r>
              <a:rPr sz="1800"/>
              <a:t>the final assessment or your certificate.</a:t>
            </a:r>
          </a:p>
          <a:p>
            <a:r>
              <a:rPr sz="1800"/>
              <a:t>A trainer approval is shown separately as optional recognition. The self-study</a:t>
            </a:r>
          </a:p>
          <a:p>
            <a:r>
              <a:rPr sz="1800"/>
              <a:t>certificate does not claim trainer-assessed or observed practical competence.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600" b="1"/>
              <a:t>Your certificate</a:t>
            </a:r>
          </a:p>
          <a:p>
            <a:r>
              <a:rPr sz="1800"/>
              <a:t>Self-study completion certificate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737360"/>
            <a:ext cx="109728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/>
              <a:t>Sign in to your free learner account so your results are saved to you.</a:t>
            </a:r>
          </a:p>
          <a:p>
            <a:r>
              <a:rPr sz="1800"/>
              <a:t>When the final is passed, confirm your name exactly as it should be printed.</a:t>
            </a:r>
          </a:p>
          <a:p>
            <a:r>
              <a:rPr sz="1800"/>
              <a:t>The certificate is issued once for that course version; downloading it again gives</a:t>
            </a:r>
          </a:p>
          <a:p>
            <a:r>
              <a:rPr sz="1800"/>
              <a:t>the same certificate ID. Download the PDF from the course certificate page.</a:t>
            </a:r>
          </a:p>
          <a:p>
            <a:r>
              <a:rPr sz="1800"/>
              <a:t>Anyone can check it with the certificate ID on the verification page shown on the PDF.</a:t>
            </a:r>
          </a:p>
          <a:p>
            <a:r>
              <a:rPr sz="1800"/>
              <a:t>It shows your name, the course, completion and issue dates, and the basis:</a:t>
            </a:r>
          </a:p>
          <a:p>
            <a:r>
              <a:rPr sz="1800"/>
              <a:t>'Self-study completion; not assessed competence.' It is not an accredited qualification.</a:t>
            </a:r>
          </a:p>
          <a:p>
            <a:r>
              <a:rPr sz="1800"/>
              <a:t>Certificates issued before 26 October 2026 keep the wording they were issued with.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600" b="1"/>
              <a:t>Keeping your place</a:t>
            </a:r>
          </a:p>
          <a:p>
            <a:r>
              <a:rPr sz="1800"/>
              <a:t>Between visits and devices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737360"/>
            <a:ext cx="109728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/>
              <a:t>Without signing in, study progress stays in that browser on that device.</a:t>
            </a:r>
          </a:p>
          <a:p>
            <a:r>
              <a:rPr sz="1800"/>
              <a:t>Signed in, your quiz results and certificate follow your learner account on any device.</a:t>
            </a:r>
          </a:p>
          <a:p>
            <a:r>
              <a:rPr sz="1800"/>
              <a:t>If you are offered an import of local progress, choose only your own study record.</a:t>
            </a:r>
          </a:p>
          <a:p>
            <a:r>
              <a:rPr sz="1800"/>
              <a:t>Return through the course's My progress link or your dashboard, then continue</a:t>
            </a:r>
          </a:p>
          <a:p>
            <a:r>
              <a:rPr sz="1800"/>
              <a:t>with the next module shown there.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600" b="1"/>
              <a:t>Help when you get stuck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737360"/>
            <a:ext cx="109728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/>
              <a:t>Progress looks missing: use the same website address and check you are signed in.</a:t>
            </a:r>
          </a:p>
          <a:p>
            <a:r>
              <a:rPr sz="1800"/>
              <a:t>A step will not load: refresh the page or use the retry button shown with the message.</a:t>
            </a:r>
          </a:p>
          <a:p>
            <a:r>
              <a:rPr sz="1800"/>
              <a:t>A module is locked: pass the previous module's quiz first.</a:t>
            </a:r>
          </a:p>
          <a:p>
            <a:r>
              <a:rPr sz="1800"/>
              <a:t>Your name is wrong before issue: correct it on the certificate page before confirming.</a:t>
            </a:r>
          </a:p>
          <a:p>
            <a:r>
              <a:rPr sz="1800"/>
              <a:t>These are free self-study courses with no accredited academic qualification.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